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01" r:id="rId42"/>
    <p:sldId id="302" r:id="rId43"/>
    <p:sldId id="304" r:id="rId44"/>
    <p:sldId id="305" r:id="rId45"/>
    <p:sldId id="290" r:id="rId46"/>
    <p:sldId id="291" r:id="rId4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107" d="100"/>
          <a:sy n="107" d="100"/>
        </p:scale>
        <p:origin x="6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11/07/2024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07.11.2024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Vary</a:t>
            </a:r>
            <a:r>
              <a:rPr lang="en-GB" dirty="0">
                <a:solidFill>
                  <a:srgbClr val="0070C0"/>
                </a:solidFill>
              </a:rPr>
              <a:t> Number of Samples </a:t>
            </a:r>
            <a:r>
              <a:rPr lang="en-GB" dirty="0"/>
              <a:t>Drawn from Dataset</a:t>
            </a:r>
            <a:endParaRPr lang="en-GB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>
                <a:solidFill>
                  <a:srgbClr val="0070C0"/>
                </a:solidFill>
              </a:rPr>
              <a:t>Sample Size</a:t>
            </a:r>
            <a:endParaRPr lang="en-GB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28977</TotalTime>
  <Words>1479</Words>
  <Application>Microsoft Office PowerPoint</Application>
  <PresentationFormat>Widescreen</PresentationFormat>
  <Paragraphs>275</Paragraphs>
  <Slides>46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89</cp:revision>
  <dcterms:created xsi:type="dcterms:W3CDTF">2024-09-22T16:26:10Z</dcterms:created>
  <dcterms:modified xsi:type="dcterms:W3CDTF">2024-11-07T13:00:13Z</dcterms:modified>
</cp:coreProperties>
</file>